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2" r:id="rId3"/>
    <p:sldId id="261" r:id="rId4"/>
    <p:sldId id="263" r:id="rId5"/>
    <p:sldId id="260" r:id="rId6"/>
    <p:sldId id="271" r:id="rId7"/>
    <p:sldId id="275" r:id="rId8"/>
    <p:sldId id="268" r:id="rId9"/>
    <p:sldId id="265" r:id="rId10"/>
    <p:sldId id="266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0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7" autoAdjust="0"/>
    <p:restoredTop sz="94660"/>
  </p:normalViewPr>
  <p:slideViewPr>
    <p:cSldViewPr snapToGrid="0" showGuides="1">
      <p:cViewPr>
        <p:scale>
          <a:sx n="116" d="100"/>
          <a:sy n="116" d="100"/>
        </p:scale>
        <p:origin x="-13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F26A446-0BF5-4C1F-B25A-35A369619E27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0879" y="335624"/>
            <a:ext cx="7865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МБДОУ Верхнеобливский детский сад «Искорка»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863" y="1368351"/>
            <a:ext cx="11527515" cy="3416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</a:rPr>
              <a:t>Презентация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  <a:effectLst/>
              </a:rPr>
              <a:t>«Формирование основ безопасности 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</a:rPr>
              <a:t>ж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  <a:effectLst/>
              </a:rPr>
              <a:t>изнедеятельности у детей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  <a:effectLst/>
              </a:rPr>
              <a:t> дошкольного возраста»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4A0DC3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9741" y="6244937"/>
            <a:ext cx="576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Разработал воспитатель: Тупеко </a:t>
            </a:r>
            <a:r>
              <a:rPr lang="ru-RU" smtClean="0"/>
              <a:t>Татьяна Ивановна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5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77" y="1797460"/>
            <a:ext cx="3680690" cy="32630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535" y="1797460"/>
            <a:ext cx="3647809" cy="3263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86" y="2960849"/>
            <a:ext cx="1682628" cy="20996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3725" y="356513"/>
            <a:ext cx="9539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дорожного движения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123" y="5251383"/>
            <a:ext cx="34761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Если транспорта нет,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Будь внимательней вдвойне!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По обочине иди,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Во все стороны гляди! 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5550" y="5251383"/>
            <a:ext cx="3647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Никогда не забывай: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На дороге -  не играй!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Здесь опасно зазеваться!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Здесь не место баловаться!</a:t>
            </a:r>
            <a:endParaRPr lang="ru-RU" sz="2000" b="1" dirty="0">
              <a:solidFill>
                <a:srgbClr val="4A0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069" y="2582990"/>
            <a:ext cx="3467862" cy="32784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9809" y="1586421"/>
            <a:ext cx="9521536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91440" tIns="45720" rIns="91440" bIns="45720">
            <a:prstTxWarp prst="textArchUp">
              <a:avLst>
                <a:gd name="adj" fmla="val 10856694"/>
              </a:avLst>
            </a:prstTxWarp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ru-RU" sz="72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 !</a:t>
            </a:r>
            <a:endParaRPr lang="ru-RU" sz="7200" b="1" cap="none" spc="0" dirty="0">
              <a:ln w="6600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60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72" y="1168805"/>
            <a:ext cx="3598603" cy="3454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831" y="1168806"/>
            <a:ext cx="3634652" cy="3611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774" y="2992205"/>
            <a:ext cx="3925178" cy="3723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284" y="1505253"/>
            <a:ext cx="1114425" cy="13906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72835" y="121973"/>
            <a:ext cx="99337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48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личной безопасности</a:t>
            </a:r>
            <a:endParaRPr lang="ru-RU" sz="48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603" y="4741446"/>
            <a:ext cx="2674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открывай дверь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 знакомым людям!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1142" y="2449073"/>
            <a:ext cx="313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A0DC3"/>
                </a:solidFill>
              </a:rPr>
              <a:t>Мой руки перед едой 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4899" y="4853987"/>
            <a:ext cx="344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бери в руки колющие и режущие предметы!</a:t>
            </a:r>
            <a:endParaRPr lang="ru-RU" sz="2000" b="1" dirty="0">
              <a:solidFill>
                <a:srgbClr val="4A0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900" y="4843289"/>
            <a:ext cx="1507148" cy="1880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6" y="869663"/>
            <a:ext cx="3969796" cy="3600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194" y="869663"/>
            <a:ext cx="3987800" cy="3819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066" y="2664824"/>
            <a:ext cx="3994121" cy="3976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369" y="4688898"/>
            <a:ext cx="3601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Будь осторожен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с горячими жидкостями!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4569" y="1842867"/>
            <a:ext cx="3305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Обязательно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закрывайте воду!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08902" y="4815153"/>
            <a:ext cx="2403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трогай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таблетки!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6174" y="18840"/>
            <a:ext cx="9382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личной безопасности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6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7" y="975665"/>
            <a:ext cx="2943527" cy="2923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932" y="3681884"/>
            <a:ext cx="2999509" cy="2994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849" y="975665"/>
            <a:ext cx="3048000" cy="3034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125" y="3681884"/>
            <a:ext cx="3005039" cy="2994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041" y="118410"/>
            <a:ext cx="1527722" cy="1714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2835" y="4246559"/>
            <a:ext cx="2171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трогай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чужие вещи!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33020" y="2808270"/>
            <a:ext cx="2240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дразни</a:t>
            </a:r>
          </a:p>
          <a:p>
            <a:pPr algn="ctr"/>
            <a:r>
              <a:rPr lang="ru-RU" sz="2000" b="1" dirty="0">
                <a:solidFill>
                  <a:srgbClr val="4A0DC3"/>
                </a:solidFill>
              </a:rPr>
              <a:t>с</a:t>
            </a:r>
            <a:r>
              <a:rPr lang="ru-RU" sz="2000" b="1" dirty="0" smtClean="0">
                <a:solidFill>
                  <a:srgbClr val="4A0DC3"/>
                </a:solidFill>
              </a:rPr>
              <a:t>обак 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4978" y="2808270"/>
            <a:ext cx="2480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играй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 на стройке!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703" y="4166844"/>
            <a:ext cx="2532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сиди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на подоконнике!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490" y="52335"/>
            <a:ext cx="98816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личной безопасности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1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96" y="1021950"/>
            <a:ext cx="4131214" cy="2767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626" y="1021950"/>
            <a:ext cx="3816277" cy="28668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327" y="3472015"/>
            <a:ext cx="4330817" cy="3244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66" y="5144951"/>
            <a:ext cx="1114425" cy="13906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4375" y="123334"/>
            <a:ext cx="1024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пожарной безопасности</a:t>
            </a:r>
            <a:endParaRPr lang="ru-RU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855" y="4091329"/>
            <a:ext cx="3138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играй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 со спичками!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5490" y="4117001"/>
            <a:ext cx="2367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оставляй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 утюг включенным!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0915" y="2405642"/>
            <a:ext cx="3425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4A0DC3"/>
                </a:solidFill>
              </a:rPr>
              <a:t>Не используй не исправные</a:t>
            </a:r>
          </a:p>
          <a:p>
            <a:r>
              <a:rPr lang="ru-RU" sz="2000" b="1" dirty="0">
                <a:solidFill>
                  <a:srgbClr val="4A0DC3"/>
                </a:solidFill>
              </a:rPr>
              <a:t>г</a:t>
            </a:r>
            <a:r>
              <a:rPr lang="ru-RU" sz="2000" b="1" dirty="0" smtClean="0">
                <a:solidFill>
                  <a:srgbClr val="4A0DC3"/>
                </a:solidFill>
              </a:rPr>
              <a:t>ирлянды, бытовую технику!</a:t>
            </a:r>
            <a:endParaRPr lang="ru-RU" sz="2000" b="1" dirty="0">
              <a:solidFill>
                <a:srgbClr val="4A0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850" y="965172"/>
            <a:ext cx="4419090" cy="3008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59" y="965172"/>
            <a:ext cx="4285741" cy="3212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341" y="4973709"/>
            <a:ext cx="1259009" cy="1571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729" y="3663702"/>
            <a:ext cx="4066541" cy="3141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1445" y="4611637"/>
            <a:ext cx="3009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Береги природу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от пожара!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1650" y="4265823"/>
            <a:ext cx="296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Петарды –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опасные игрушки 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6925" y="2130433"/>
            <a:ext cx="33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играй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 с розетками,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 электрическими</a:t>
            </a:r>
          </a:p>
          <a:p>
            <a:pPr algn="ctr"/>
            <a:r>
              <a:rPr lang="ru-RU" sz="2000" b="1" dirty="0">
                <a:solidFill>
                  <a:srgbClr val="4A0DC3"/>
                </a:solidFill>
              </a:rPr>
              <a:t> </a:t>
            </a:r>
            <a:r>
              <a:rPr lang="ru-RU" sz="2000" b="1" dirty="0" smtClean="0">
                <a:solidFill>
                  <a:srgbClr val="4A0DC3"/>
                </a:solidFill>
              </a:rPr>
              <a:t>и газовыми приборами!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7804" y="48227"/>
            <a:ext cx="1024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пожарной безопасности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059" y="1102338"/>
            <a:ext cx="4743882" cy="55563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674" y="1578022"/>
            <a:ext cx="1993130" cy="2821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72" y="4919930"/>
            <a:ext cx="1393404" cy="17387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4373" y="74140"/>
            <a:ext cx="1024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пожарной безопасности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470" y="1865505"/>
            <a:ext cx="33458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Огонь и дым со всех сторон,</a:t>
            </a:r>
          </a:p>
          <a:p>
            <a:pPr algn="ctr"/>
            <a:endParaRPr lang="ru-RU" sz="2000" b="1" dirty="0" smtClean="0">
              <a:solidFill>
                <a:srgbClr val="4A0DC3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Нам нужен срочно телефон,</a:t>
            </a:r>
          </a:p>
          <a:p>
            <a:pPr algn="ctr"/>
            <a:endParaRPr lang="ru-RU" sz="2000" b="1" dirty="0">
              <a:solidFill>
                <a:srgbClr val="4A0DC3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Простые цифры набирай</a:t>
            </a:r>
          </a:p>
          <a:p>
            <a:pPr algn="ctr"/>
            <a:endParaRPr lang="ru-RU" sz="2000" b="1" dirty="0">
              <a:solidFill>
                <a:srgbClr val="4A0DC3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И адрес точно называй.</a:t>
            </a:r>
            <a:endParaRPr lang="ru-RU" sz="2000" b="1" dirty="0">
              <a:solidFill>
                <a:srgbClr val="4A0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122" y="439615"/>
            <a:ext cx="9636370" cy="59787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861" y="4662929"/>
            <a:ext cx="1406769" cy="17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68" y="1253704"/>
            <a:ext cx="3690106" cy="3273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436" y="1253705"/>
            <a:ext cx="3691941" cy="32737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858" y="1253705"/>
            <a:ext cx="3722762" cy="32737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527" y="67207"/>
            <a:ext cx="920691" cy="11488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6659" y="179990"/>
            <a:ext cx="9539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дорожного движения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568" y="4877101"/>
            <a:ext cx="3690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Пешеходный переход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От беды убережёт!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Все дороги на пути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По нему переходи!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6436" y="4877101"/>
            <a:ext cx="3691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Первым делом нужно нам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Посмотреть по сторонам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Слева, справа путь свободен?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Значит, смело переходим!</a:t>
            </a:r>
          </a:p>
          <a:p>
            <a:pPr algn="ctr"/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5139" y="4877101"/>
            <a:ext cx="367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Если транспорт тут и там,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Перейти так сложно нам!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Пусть на помощь к нам придёт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Здесь подземный переход!</a:t>
            </a:r>
            <a:endParaRPr lang="ru-RU" sz="2000" b="1" dirty="0">
              <a:solidFill>
                <a:srgbClr val="4A0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231</TotalTime>
  <Words>261</Words>
  <Application>Microsoft Office PowerPoint</Application>
  <PresentationFormat>Произвольный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Alena Alena</dc:creator>
  <cp:lastModifiedBy>Пользователь Windows</cp:lastModifiedBy>
  <cp:revision>28</cp:revision>
  <dcterms:created xsi:type="dcterms:W3CDTF">2019-04-02T07:32:40Z</dcterms:created>
  <dcterms:modified xsi:type="dcterms:W3CDTF">2021-10-29T12:43:20Z</dcterms:modified>
</cp:coreProperties>
</file>